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6" r:id="rId2"/>
    <p:sldId id="291" r:id="rId3"/>
    <p:sldId id="257" r:id="rId4"/>
    <p:sldId id="281" r:id="rId5"/>
    <p:sldId id="282" r:id="rId6"/>
    <p:sldId id="283" r:id="rId7"/>
    <p:sldId id="284" r:id="rId8"/>
    <p:sldId id="285" r:id="rId9"/>
    <p:sldId id="286" r:id="rId10"/>
    <p:sldId id="287" r:id="rId11"/>
    <p:sldId id="288" r:id="rId12"/>
    <p:sldId id="290" r:id="rId13"/>
    <p:sldId id="295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52" d="100"/>
          <a:sy n="52" d="100"/>
        </p:scale>
        <p:origin x="161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ED7DE000-2A85-46A1-B965-A618F6B8562B}" type="datetimeFigureOut">
              <a:rPr lang="ru-RU" smtClean="0"/>
              <a:pPr/>
              <a:t>30.01.2022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ABB4CF-7A8D-4D00-9050-96310E5CFF52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fi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Путешествие в зоопарк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2144680"/>
          </a:xfrm>
        </p:spPr>
        <p:txBody>
          <a:bodyPr/>
          <a:lstStyle/>
          <a:p>
            <a:r>
              <a:rPr lang="ru-RU" dirty="0"/>
              <a:t>Подготовила  </a:t>
            </a:r>
          </a:p>
          <a:p>
            <a:r>
              <a:rPr lang="ru-RU" dirty="0"/>
              <a:t>воспитатель  МБДОУ ДС №2 </a:t>
            </a:r>
          </a:p>
          <a:p>
            <a:r>
              <a:rPr lang="ru-RU" dirty="0"/>
              <a:t> города Кузнецка</a:t>
            </a:r>
          </a:p>
          <a:p>
            <a:r>
              <a:rPr lang="ru-RU" dirty="0"/>
              <a:t>Чернова Е.А.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640DA96-F661-49F9-A080-A41EDB7A55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1" y="0"/>
            <a:ext cx="9144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3D0B8EB-1882-44F8-BD24-EF2E2C355E61}"/>
              </a:ext>
            </a:extLst>
          </p:cNvPr>
          <p:cNvSpPr txBox="1"/>
          <p:nvPr/>
        </p:nvSpPr>
        <p:spPr>
          <a:xfrm>
            <a:off x="47733" y="4437112"/>
            <a:ext cx="61926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Подготовила  </a:t>
            </a:r>
          </a:p>
          <a:p>
            <a:pPr algn="ctr"/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воспитатель  МАДОУ «Детский сад» №340 </a:t>
            </a:r>
          </a:p>
          <a:p>
            <a:pPr algn="ctr"/>
            <a:r>
              <a:rPr lang="ru-RU" sz="3200" dirty="0">
                <a:ln w="0"/>
                <a:solidFill>
                  <a:srgbClr val="FF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города Казани      ВАСИНА А.А.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182B7B4-17D2-4669-9CF5-350773A82727}"/>
              </a:ext>
            </a:extLst>
          </p:cNvPr>
          <p:cNvSpPr txBox="1"/>
          <p:nvPr/>
        </p:nvSpPr>
        <p:spPr>
          <a:xfrm>
            <a:off x="395536" y="388036"/>
            <a:ext cx="849694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6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ВИРТУАЛЬНАЯ ЭКСКУРСИЯ В ЗООПАРК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E5AFFEB-229E-4460-895E-9886FB5EF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8" y="50304"/>
            <a:ext cx="3837841" cy="4978564"/>
          </a:xfrm>
          <a:prstGeom prst="rect">
            <a:avLst/>
          </a:prstGeom>
          <a:effectLst>
            <a:reflection blurRad="6350" stA="50000" endA="300" endPos="90000" dir="5400000" sy="-100000" algn="bl" rotWithShape="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60F47F-ED37-4F73-A8DE-FB3447D3B9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6970" y="104023"/>
            <a:ext cx="3657917" cy="4871126"/>
          </a:xfrm>
          <a:prstGeom prst="rect">
            <a:avLst/>
          </a:prstGeom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35775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41" y="28221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6FC257B-5357-4249-97DF-A71ABB123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41" y="28221"/>
            <a:ext cx="5628117" cy="42210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61F8E0E-9DBF-4FD0-8D47-280C6B888C2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2535" t="12741" r="13670" b="-12249"/>
          <a:stretch/>
        </p:blipFill>
        <p:spPr>
          <a:xfrm>
            <a:off x="4614834" y="0"/>
            <a:ext cx="4328822" cy="5065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9432635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875DE1-DAD3-40DE-AC71-8BE868516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DD571A-423F-431A-B20B-3DB0C535F5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3B71E30-F51F-407A-B52B-8218F2676B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05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BA4FF3-D9FB-48BC-AD43-F12851A01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9AD34704-DA57-4C58-8AF8-56025AEBD9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0623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F999FC-A6A8-47C6-8D48-B3E0D7E4BF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438F617-F067-43CB-BDC7-CD1E7BA9C7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3548" y="-7394"/>
            <a:ext cx="9147547" cy="6860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6327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6" y="0"/>
            <a:ext cx="9069659" cy="6858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55B8372-2B09-4316-AC71-74A844E58D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177" y="71876"/>
            <a:ext cx="6888433" cy="49087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3CDEF27-4786-41FF-8A0E-6CBA10AD37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03" y="0"/>
            <a:ext cx="6105872" cy="47947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86920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6AFA12E-E61A-4C33-AA49-3E7D2D169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9" y="31649"/>
            <a:ext cx="6194988" cy="46934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93006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A45A70F-6A6A-4F03-89F6-0C584BD8F0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8226" y="-34280"/>
            <a:ext cx="566849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85022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6D49C7-72D7-4EA6-9B13-78961C88C3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8" y="52080"/>
            <a:ext cx="5058935" cy="6753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0879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415C851-394D-449F-AC2C-9AB45D11DD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4788" y="28181"/>
            <a:ext cx="6935269" cy="49252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20210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85728"/>
            <a:ext cx="8229600" cy="1143000"/>
          </a:xfrm>
        </p:spPr>
        <p:txBody>
          <a:bodyPr/>
          <a:lstStyle/>
          <a:p>
            <a:pPr algn="ctr"/>
            <a:r>
              <a:rPr lang="ru-RU" dirty="0"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Тигр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84314A1-8472-4E0A-902C-D26C13E3D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88" y="0"/>
            <a:ext cx="9069659" cy="685800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BFA2AE3-1273-42BB-9D02-6DCD343BF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9" y="-272169"/>
            <a:ext cx="4230991" cy="564538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0BFB200-7BE8-4DB9-B09B-79A9C90E9F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3882" y="-2172"/>
            <a:ext cx="4033046" cy="5375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1839533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145</TotalTime>
  <Words>47</Words>
  <Application>Microsoft Office PowerPoint</Application>
  <PresentationFormat>Экран (4:3)</PresentationFormat>
  <Paragraphs>18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Calibri</vt:lpstr>
      <vt:lpstr>Constantia</vt:lpstr>
      <vt:lpstr>Wingdings 2</vt:lpstr>
      <vt:lpstr>Поток</vt:lpstr>
      <vt:lpstr>Путешествие в зоопарк</vt:lpstr>
      <vt:lpstr>Презентация PowerPoint</vt:lpstr>
      <vt:lpstr>Тигр</vt:lpstr>
      <vt:lpstr>Тигр</vt:lpstr>
      <vt:lpstr>Тигр</vt:lpstr>
      <vt:lpstr>Тигр</vt:lpstr>
      <vt:lpstr>Тигр</vt:lpstr>
      <vt:lpstr>Тигр</vt:lpstr>
      <vt:lpstr>Тигр</vt:lpstr>
      <vt:lpstr>Тигр</vt:lpstr>
      <vt:lpstr>Тигр</vt:lpstr>
      <vt:lpstr>Презентация PowerPoint</vt:lpstr>
      <vt:lpstr>Презентация PowerPoint</vt:lpstr>
    </vt:vector>
  </TitlesOfParts>
  <Company>Reanimator Extreme Edition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Путешествие в зоопарк</dc:title>
  <dc:creator>Ягуар</dc:creator>
  <cp:lastModifiedBy>Vasin</cp:lastModifiedBy>
  <cp:revision>18</cp:revision>
  <dcterms:created xsi:type="dcterms:W3CDTF">2018-11-05T12:27:06Z</dcterms:created>
  <dcterms:modified xsi:type="dcterms:W3CDTF">2022-01-30T14:26:56Z</dcterms:modified>
</cp:coreProperties>
</file>